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6" r:id="rId1"/>
  </p:sldMasterIdLst>
  <p:notesMasterIdLst>
    <p:notesMasterId r:id="rId7"/>
  </p:notesMasterIdLst>
  <p:sldIdLst>
    <p:sldId id="256" r:id="rId2"/>
    <p:sldId id="260" r:id="rId3"/>
    <p:sldId id="261" r:id="rId4"/>
    <p:sldId id="262" r:id="rId5"/>
    <p:sldId id="263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A0533"/>
    <a:srgbClr val="4C23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5195" autoAdjust="0"/>
  </p:normalViewPr>
  <p:slideViewPr>
    <p:cSldViewPr>
      <p:cViewPr varScale="1">
        <p:scale>
          <a:sx n="100" d="100"/>
          <a:sy n="100" d="100"/>
        </p:scale>
        <p:origin x="87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0C9FDA-2338-4873-ABF7-DB798025C97A}" type="datetimeFigureOut">
              <a:rPr lang="ro-RO" smtClean="0"/>
              <a:t>26.10.2026</a:t>
            </a:fld>
            <a:endParaRPr lang="ro-R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o-R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5EC7F3-93B0-49A1-97C0-E1CA55C6AE03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3919477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5EC7F3-93B0-49A1-97C0-E1CA55C6AE03}" type="slidenum">
              <a:rPr lang="ro-RO" smtClean="0"/>
              <a:t>2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41598883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CD987-D5F0-423A-B571-656612AAA3E1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A3DBB-FBA3-4A4C-B7D7-E60F12564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715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CD987-D5F0-423A-B571-656612AAA3E1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A3DBB-FBA3-4A4C-B7D7-E60F12564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569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CD987-D5F0-423A-B571-656612AAA3E1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A3DBB-FBA3-4A4C-B7D7-E60F12564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626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CD987-D5F0-423A-B571-656612AAA3E1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A3DBB-FBA3-4A4C-B7D7-E60F12564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836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CD987-D5F0-423A-B571-656612AAA3E1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A3DBB-FBA3-4A4C-B7D7-E60F12564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584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CD987-D5F0-423A-B571-656612AAA3E1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A3DBB-FBA3-4A4C-B7D7-E60F12564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4430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CD987-D5F0-423A-B571-656612AAA3E1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A3DBB-FBA3-4A4C-B7D7-E60F12564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029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CD987-D5F0-423A-B571-656612AAA3E1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A3DBB-FBA3-4A4C-B7D7-E60F12564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385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CD987-D5F0-423A-B571-656612AAA3E1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A3DBB-FBA3-4A4C-B7D7-E60F12564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9727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CD987-D5F0-423A-B571-656612AAA3E1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A3DBB-FBA3-4A4C-B7D7-E60F12564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590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CD987-D5F0-423A-B571-656612AAA3E1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A3DBB-FBA3-4A4C-B7D7-E60F12564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756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2CD987-D5F0-423A-B571-656612AAA3E1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5A3DBB-FBA3-4A4C-B7D7-E60F12564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186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5" r:id="rId9"/>
    <p:sldLayoutId id="2147483856" r:id="rId10"/>
    <p:sldLayoutId id="214748385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/>
          <p:cNvSpPr txBox="1"/>
          <p:nvPr/>
        </p:nvSpPr>
        <p:spPr>
          <a:xfrm>
            <a:off x="2792559" y="1916832"/>
            <a:ext cx="66068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3600" b="1" dirty="0">
                <a:latin typeface="Arial" panose="020B0604020202020204" pitchFamily="34" charset="0"/>
                <a:cs typeface="Arial" panose="020B0604020202020204" pitchFamily="34" charset="0"/>
              </a:rPr>
              <a:t>PRESENTATION 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o-RO" sz="3600" b="1" dirty="0"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545902" y="3163615"/>
            <a:ext cx="51001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Name and surname</a:t>
            </a:r>
          </a:p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Affiliation</a:t>
            </a: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C9ED2EE9-3FA0-686F-4325-C58915A8A2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620"/>
            <a:ext cx="12191999" cy="1432836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ru-RU" dirty="0"/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9C43EC8C-B4D3-A7EA-E770-209352145B1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7" b="1977"/>
          <a:stretch/>
        </p:blipFill>
        <p:spPr bwMode="auto">
          <a:xfrm>
            <a:off x="63233" y="111160"/>
            <a:ext cx="1280239" cy="122960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" name="Picture 2">
            <a:extLst>
              <a:ext uri="{FF2B5EF4-FFF2-40B4-BE49-F238E27FC236}">
                <a16:creationId xmlns:a16="http://schemas.microsoft.com/office/drawing/2014/main" id="{995F3D07-D917-0F4A-963A-44BC97909D1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4" r="1364"/>
          <a:stretch/>
        </p:blipFill>
        <p:spPr bwMode="auto">
          <a:xfrm>
            <a:off x="10560496" y="47258"/>
            <a:ext cx="1487206" cy="78945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1" name="Picture 3">
            <a:extLst>
              <a:ext uri="{FF2B5EF4-FFF2-40B4-BE49-F238E27FC236}">
                <a16:creationId xmlns:a16="http://schemas.microsoft.com/office/drawing/2014/main" id="{A2B0C072-4340-4021-82A9-7A2A07F4CCC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442" b="28442"/>
          <a:stretch/>
        </p:blipFill>
        <p:spPr bwMode="auto">
          <a:xfrm>
            <a:off x="5234298" y="-3211"/>
            <a:ext cx="1723405" cy="144466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72E92608-4027-DEA0-B6FB-309EF95CE4C5}"/>
              </a:ext>
            </a:extLst>
          </p:cNvPr>
          <p:cNvSpPr txBox="1"/>
          <p:nvPr/>
        </p:nvSpPr>
        <p:spPr>
          <a:xfrm>
            <a:off x="2792559" y="5210036"/>
            <a:ext cx="66068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1400" b="1" dirty="0">
                <a:latin typeface="Arial" panose="020B0604020202020204" pitchFamily="34" charset="0"/>
                <a:cs typeface="Arial" panose="020B0604020202020204" pitchFamily="34" charset="0"/>
              </a:rPr>
              <a:t>Chișinău, </a:t>
            </a:r>
          </a:p>
          <a:p>
            <a:pPr algn="ctr"/>
            <a:r>
              <a:rPr lang="en-US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11</a:t>
            </a:r>
            <a:r>
              <a:rPr lang="en-US" sz="1400" b="1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</a:t>
            </a:r>
            <a:r>
              <a:rPr lang="ro-RO" sz="1400" b="1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14</a:t>
            </a:r>
            <a:r>
              <a:rPr lang="en-US" sz="1400" b="1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</a:t>
            </a:r>
            <a:r>
              <a:rPr lang="ro-RO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November </a:t>
            </a:r>
            <a:r>
              <a:rPr lang="ro-RO" sz="1400" b="1" dirty="0"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BD4D615-FED9-46B1-8C41-7298284C7930}"/>
              </a:ext>
            </a:extLst>
          </p:cNvPr>
          <p:cNvSpPr txBox="1"/>
          <p:nvPr/>
        </p:nvSpPr>
        <p:spPr>
          <a:xfrm>
            <a:off x="10371802" y="728700"/>
            <a:ext cx="1820198" cy="7736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FACULTY OF CIVIL ENGINEERING AND GEODESY</a:t>
            </a:r>
            <a:endParaRPr lang="en-US" sz="140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C2F47E5-7E4B-4D33-9E49-6CBF80934A93}"/>
              </a:ext>
            </a:extLst>
          </p:cNvPr>
          <p:cNvSpPr txBox="1"/>
          <p:nvPr/>
        </p:nvSpPr>
        <p:spPr>
          <a:xfrm>
            <a:off x="4730693" y="1549293"/>
            <a:ext cx="27306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noProof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ConsGeoCad, 2026</a:t>
            </a:r>
          </a:p>
        </p:txBody>
      </p:sp>
      <p:grpSp>
        <p:nvGrpSpPr>
          <p:cNvPr id="19" name="object 3">
            <a:extLst>
              <a:ext uri="{FF2B5EF4-FFF2-40B4-BE49-F238E27FC236}">
                <a16:creationId xmlns:a16="http://schemas.microsoft.com/office/drawing/2014/main" id="{507B2B97-B17F-4E40-B640-AF9F1221EB5A}"/>
              </a:ext>
            </a:extLst>
          </p:cNvPr>
          <p:cNvGrpSpPr/>
          <p:nvPr/>
        </p:nvGrpSpPr>
        <p:grpSpPr>
          <a:xfrm rot="10800000">
            <a:off x="9139930" y="5877272"/>
            <a:ext cx="3076750" cy="980728"/>
            <a:chOff x="0" y="0"/>
            <a:chExt cx="4028242" cy="1526110"/>
          </a:xfrm>
        </p:grpSpPr>
        <p:pic>
          <p:nvPicPr>
            <p:cNvPr id="22" name="object 4">
              <a:extLst>
                <a:ext uri="{FF2B5EF4-FFF2-40B4-BE49-F238E27FC236}">
                  <a16:creationId xmlns:a16="http://schemas.microsoft.com/office/drawing/2014/main" id="{0B95E6E9-85A6-4FAC-A060-FC29B432F80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4028242" cy="1526110"/>
            </a:xfrm>
            <a:prstGeom prst="rect">
              <a:avLst/>
            </a:prstGeom>
          </p:spPr>
        </p:pic>
        <p:pic>
          <p:nvPicPr>
            <p:cNvPr id="23" name="object 5">
              <a:extLst>
                <a:ext uri="{FF2B5EF4-FFF2-40B4-BE49-F238E27FC236}">
                  <a16:creationId xmlns:a16="http://schemas.microsoft.com/office/drawing/2014/main" id="{520925AF-8A8A-4F96-B828-621D147BECDD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0"/>
              <a:ext cx="2871634" cy="1463998"/>
            </a:xfrm>
            <a:prstGeom prst="rect">
              <a:avLst/>
            </a:prstGeom>
          </p:spPr>
        </p:pic>
        <p:pic>
          <p:nvPicPr>
            <p:cNvPr id="24" name="object 6">
              <a:extLst>
                <a:ext uri="{FF2B5EF4-FFF2-40B4-BE49-F238E27FC236}">
                  <a16:creationId xmlns:a16="http://schemas.microsoft.com/office/drawing/2014/main" id="{4A2FCFC8-6B40-462C-A419-8B71FA52185F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0" y="0"/>
              <a:ext cx="1841198" cy="1382807"/>
            </a:xfrm>
            <a:prstGeom prst="rect">
              <a:avLst/>
            </a:prstGeom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42ABBEB2-B902-4A6F-B1C7-0FA246123A7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2559" y="5760294"/>
            <a:ext cx="6606883" cy="1097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0117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F87E9E-F225-6164-436F-B8ADFC537B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object 3">
            <a:extLst>
              <a:ext uri="{FF2B5EF4-FFF2-40B4-BE49-F238E27FC236}">
                <a16:creationId xmlns:a16="http://schemas.microsoft.com/office/drawing/2014/main" id="{B64B518A-0152-6C95-91DC-ADBBE6C4E81E}"/>
              </a:ext>
            </a:extLst>
          </p:cNvPr>
          <p:cNvGrpSpPr/>
          <p:nvPr/>
        </p:nvGrpSpPr>
        <p:grpSpPr>
          <a:xfrm rot="10800000">
            <a:off x="9139930" y="5877272"/>
            <a:ext cx="3076750" cy="980728"/>
            <a:chOff x="0" y="0"/>
            <a:chExt cx="4028242" cy="1526110"/>
          </a:xfrm>
        </p:grpSpPr>
        <p:pic>
          <p:nvPicPr>
            <p:cNvPr id="45" name="object 4">
              <a:extLst>
                <a:ext uri="{FF2B5EF4-FFF2-40B4-BE49-F238E27FC236}">
                  <a16:creationId xmlns:a16="http://schemas.microsoft.com/office/drawing/2014/main" id="{4DE9E939-9444-6903-225D-5382C630EE29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4028242" cy="1526110"/>
            </a:xfrm>
            <a:prstGeom prst="rect">
              <a:avLst/>
            </a:prstGeom>
          </p:spPr>
        </p:pic>
        <p:pic>
          <p:nvPicPr>
            <p:cNvPr id="46" name="object 5">
              <a:extLst>
                <a:ext uri="{FF2B5EF4-FFF2-40B4-BE49-F238E27FC236}">
                  <a16:creationId xmlns:a16="http://schemas.microsoft.com/office/drawing/2014/main" id="{B14D6757-27FF-87B3-6A1F-8FAA04E68F79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2871634" cy="1463998"/>
            </a:xfrm>
            <a:prstGeom prst="rect">
              <a:avLst/>
            </a:prstGeom>
          </p:spPr>
        </p:pic>
        <p:pic>
          <p:nvPicPr>
            <p:cNvPr id="47" name="object 6">
              <a:extLst>
                <a:ext uri="{FF2B5EF4-FFF2-40B4-BE49-F238E27FC236}">
                  <a16:creationId xmlns:a16="http://schemas.microsoft.com/office/drawing/2014/main" id="{F0DC0115-F3DD-1421-24CE-6F1E456E77F5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1841198" cy="1382807"/>
            </a:xfrm>
            <a:prstGeom prst="rect">
              <a:avLst/>
            </a:prstGeom>
          </p:spPr>
        </p:pic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75907B61-2F9A-6305-6BC1-A4091BFDEC00}"/>
              </a:ext>
            </a:extLst>
          </p:cNvPr>
          <p:cNvSpPr txBox="1"/>
          <p:nvPr/>
        </p:nvSpPr>
        <p:spPr>
          <a:xfrm>
            <a:off x="11675768" y="6387715"/>
            <a:ext cx="540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8CB3C4-D3FB-84B1-3B03-F695D17FCF00}"/>
              </a:ext>
            </a:extLst>
          </p:cNvPr>
          <p:cNvSpPr txBox="1"/>
          <p:nvPr/>
        </p:nvSpPr>
        <p:spPr>
          <a:xfrm>
            <a:off x="11324" y="6326160"/>
            <a:ext cx="2448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noProof="1">
                <a:latin typeface="Arial" panose="020B0604020202020204" pitchFamily="34" charset="0"/>
                <a:cs typeface="Arial" panose="020B0604020202020204" pitchFamily="34" charset="0"/>
              </a:rPr>
              <a:t>ConsGeoCad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AC4EF0-37BC-826B-5E2D-705D70A93E2C}"/>
              </a:ext>
            </a:extLst>
          </p:cNvPr>
          <p:cNvSpPr txBox="1"/>
          <p:nvPr/>
        </p:nvSpPr>
        <p:spPr>
          <a:xfrm>
            <a:off x="0" y="5962355"/>
            <a:ext cx="36528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11</a:t>
            </a:r>
            <a:r>
              <a:rPr lang="en-US" sz="2000" b="1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</a:t>
            </a:r>
            <a:r>
              <a:rPr lang="ro-RO" sz="2000" b="1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14</a:t>
            </a:r>
            <a:r>
              <a:rPr lang="en-US" sz="2000" b="1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</a:t>
            </a:r>
            <a:r>
              <a:rPr lang="ro-RO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of November </a:t>
            </a:r>
            <a:r>
              <a:rPr lang="ro-RO" sz="2000" b="1" dirty="0"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76E51209-D7B2-D5AD-93A4-D6E6ACB0E27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7" b="1977"/>
          <a:stretch/>
        </p:blipFill>
        <p:spPr bwMode="auto">
          <a:xfrm>
            <a:off x="11324" y="8620"/>
            <a:ext cx="1455288" cy="139773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659643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6D7BD-520D-F1E9-E1CD-8E50A4802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object 3">
            <a:extLst>
              <a:ext uri="{FF2B5EF4-FFF2-40B4-BE49-F238E27FC236}">
                <a16:creationId xmlns:a16="http://schemas.microsoft.com/office/drawing/2014/main" id="{917D9320-048A-D690-6221-7C96619E0ABD}"/>
              </a:ext>
            </a:extLst>
          </p:cNvPr>
          <p:cNvGrpSpPr/>
          <p:nvPr/>
        </p:nvGrpSpPr>
        <p:grpSpPr>
          <a:xfrm rot="10800000">
            <a:off x="9120336" y="5877272"/>
            <a:ext cx="3076750" cy="980728"/>
            <a:chOff x="0" y="0"/>
            <a:chExt cx="4028242" cy="1526110"/>
          </a:xfrm>
        </p:grpSpPr>
        <p:pic>
          <p:nvPicPr>
            <p:cNvPr id="45" name="object 4">
              <a:extLst>
                <a:ext uri="{FF2B5EF4-FFF2-40B4-BE49-F238E27FC236}">
                  <a16:creationId xmlns:a16="http://schemas.microsoft.com/office/drawing/2014/main" id="{C3800C0F-85A3-11D7-18AD-BFDB6D2B8573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4028242" cy="1526110"/>
            </a:xfrm>
            <a:prstGeom prst="rect">
              <a:avLst/>
            </a:prstGeom>
          </p:spPr>
        </p:pic>
        <p:pic>
          <p:nvPicPr>
            <p:cNvPr id="46" name="object 5">
              <a:extLst>
                <a:ext uri="{FF2B5EF4-FFF2-40B4-BE49-F238E27FC236}">
                  <a16:creationId xmlns:a16="http://schemas.microsoft.com/office/drawing/2014/main" id="{7251B624-A672-DD68-0896-90D94C5E575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2871634" cy="1463998"/>
            </a:xfrm>
            <a:prstGeom prst="rect">
              <a:avLst/>
            </a:prstGeom>
          </p:spPr>
        </p:pic>
        <p:pic>
          <p:nvPicPr>
            <p:cNvPr id="47" name="object 6">
              <a:extLst>
                <a:ext uri="{FF2B5EF4-FFF2-40B4-BE49-F238E27FC236}">
                  <a16:creationId xmlns:a16="http://schemas.microsoft.com/office/drawing/2014/main" id="{42722E46-E6BF-60E0-1FCC-8BC23CF39A41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1841198" cy="1382807"/>
            </a:xfrm>
            <a:prstGeom prst="rect">
              <a:avLst/>
            </a:prstGeom>
          </p:spPr>
        </p:pic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CA61D632-A266-2EA5-D65E-C094916751D4}"/>
              </a:ext>
            </a:extLst>
          </p:cNvPr>
          <p:cNvSpPr txBox="1"/>
          <p:nvPr/>
        </p:nvSpPr>
        <p:spPr>
          <a:xfrm>
            <a:off x="11675768" y="6387715"/>
            <a:ext cx="540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5658BBB0-967E-3268-42E2-6FCDEE2859F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36" t="23242" r="22936" b="24770"/>
          <a:stretch/>
        </p:blipFill>
        <p:spPr bwMode="auto">
          <a:xfrm>
            <a:off x="11324" y="-56966"/>
            <a:ext cx="1455288" cy="139773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Picture 1">
            <a:extLst>
              <a:ext uri="{FF2B5EF4-FFF2-40B4-BE49-F238E27FC236}">
                <a16:creationId xmlns:a16="http://schemas.microsoft.com/office/drawing/2014/main" id="{E578B79A-C219-4FED-B87D-3ED62D2D866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7" b="1977"/>
          <a:stretch/>
        </p:blipFill>
        <p:spPr bwMode="auto">
          <a:xfrm>
            <a:off x="11324" y="8620"/>
            <a:ext cx="1455288" cy="139773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9673809-71FD-4CCA-8D46-532DB7562C2D}"/>
              </a:ext>
            </a:extLst>
          </p:cNvPr>
          <p:cNvSpPr txBox="1"/>
          <p:nvPr/>
        </p:nvSpPr>
        <p:spPr>
          <a:xfrm>
            <a:off x="11324" y="6326160"/>
            <a:ext cx="2448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noProof="1">
                <a:latin typeface="Arial" panose="020B0604020202020204" pitchFamily="34" charset="0"/>
                <a:cs typeface="Arial" panose="020B0604020202020204" pitchFamily="34" charset="0"/>
              </a:rPr>
              <a:t>ConsGeoCad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697EF70-DD21-44CE-B9AF-5B4326CD2732}"/>
              </a:ext>
            </a:extLst>
          </p:cNvPr>
          <p:cNvSpPr txBox="1"/>
          <p:nvPr/>
        </p:nvSpPr>
        <p:spPr>
          <a:xfrm>
            <a:off x="0" y="5962355"/>
            <a:ext cx="36528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11</a:t>
            </a:r>
            <a:r>
              <a:rPr lang="en-US" sz="2000" b="1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</a:t>
            </a:r>
            <a:r>
              <a:rPr lang="ro-RO" sz="2000" b="1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14</a:t>
            </a:r>
            <a:r>
              <a:rPr lang="en-US" sz="2000" b="1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</a:t>
            </a:r>
            <a:r>
              <a:rPr lang="ro-RO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of November </a:t>
            </a:r>
            <a:r>
              <a:rPr lang="ro-RO" sz="2000" b="1" dirty="0"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40563884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E0D9B1-C6D2-FB78-93D9-E28EA37534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object 3">
            <a:extLst>
              <a:ext uri="{FF2B5EF4-FFF2-40B4-BE49-F238E27FC236}">
                <a16:creationId xmlns:a16="http://schemas.microsoft.com/office/drawing/2014/main" id="{42F5F68D-1B55-33B7-6125-3E843E6F972A}"/>
              </a:ext>
            </a:extLst>
          </p:cNvPr>
          <p:cNvGrpSpPr/>
          <p:nvPr/>
        </p:nvGrpSpPr>
        <p:grpSpPr>
          <a:xfrm rot="10800000">
            <a:off x="9120336" y="5877272"/>
            <a:ext cx="3076750" cy="980728"/>
            <a:chOff x="0" y="0"/>
            <a:chExt cx="4028242" cy="1526110"/>
          </a:xfrm>
        </p:grpSpPr>
        <p:pic>
          <p:nvPicPr>
            <p:cNvPr id="45" name="object 4">
              <a:extLst>
                <a:ext uri="{FF2B5EF4-FFF2-40B4-BE49-F238E27FC236}">
                  <a16:creationId xmlns:a16="http://schemas.microsoft.com/office/drawing/2014/main" id="{BDCA126A-BD50-07DA-9FEE-F5D855E6E0FB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4028242" cy="1526110"/>
            </a:xfrm>
            <a:prstGeom prst="rect">
              <a:avLst/>
            </a:prstGeom>
          </p:spPr>
        </p:pic>
        <p:pic>
          <p:nvPicPr>
            <p:cNvPr id="46" name="object 5">
              <a:extLst>
                <a:ext uri="{FF2B5EF4-FFF2-40B4-BE49-F238E27FC236}">
                  <a16:creationId xmlns:a16="http://schemas.microsoft.com/office/drawing/2014/main" id="{7130FCDB-2FC1-52A9-9450-5C48CF6CF3C4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2871634" cy="1463998"/>
            </a:xfrm>
            <a:prstGeom prst="rect">
              <a:avLst/>
            </a:prstGeom>
          </p:spPr>
        </p:pic>
        <p:pic>
          <p:nvPicPr>
            <p:cNvPr id="47" name="object 6">
              <a:extLst>
                <a:ext uri="{FF2B5EF4-FFF2-40B4-BE49-F238E27FC236}">
                  <a16:creationId xmlns:a16="http://schemas.microsoft.com/office/drawing/2014/main" id="{9FEB36D8-23FF-1F7F-6606-76760E44528A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1841198" cy="1382807"/>
            </a:xfrm>
            <a:prstGeom prst="rect">
              <a:avLst/>
            </a:prstGeom>
          </p:spPr>
        </p:pic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0D69E19C-07F2-71C7-28F1-0F333169DFF9}"/>
              </a:ext>
            </a:extLst>
          </p:cNvPr>
          <p:cNvSpPr txBox="1"/>
          <p:nvPr/>
        </p:nvSpPr>
        <p:spPr>
          <a:xfrm>
            <a:off x="11675768" y="6387715"/>
            <a:ext cx="540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F594CB60-E77C-E564-1A57-D63F746560C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36" t="23242" r="22936" b="24770"/>
          <a:stretch/>
        </p:blipFill>
        <p:spPr bwMode="auto">
          <a:xfrm>
            <a:off x="11324" y="-56966"/>
            <a:ext cx="1455288" cy="139773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Picture 1">
            <a:extLst>
              <a:ext uri="{FF2B5EF4-FFF2-40B4-BE49-F238E27FC236}">
                <a16:creationId xmlns:a16="http://schemas.microsoft.com/office/drawing/2014/main" id="{16484FFD-0606-42C5-8B6A-752DE6DCFA4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7" b="1977"/>
          <a:stretch/>
        </p:blipFill>
        <p:spPr bwMode="auto">
          <a:xfrm>
            <a:off x="11324" y="8620"/>
            <a:ext cx="1455288" cy="139773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2053542-377D-4E34-B226-7D5225FBED5E}"/>
              </a:ext>
            </a:extLst>
          </p:cNvPr>
          <p:cNvSpPr txBox="1"/>
          <p:nvPr/>
        </p:nvSpPr>
        <p:spPr>
          <a:xfrm>
            <a:off x="11324" y="6326160"/>
            <a:ext cx="2448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noProof="1">
                <a:latin typeface="Arial" panose="020B0604020202020204" pitchFamily="34" charset="0"/>
                <a:cs typeface="Arial" panose="020B0604020202020204" pitchFamily="34" charset="0"/>
              </a:rPr>
              <a:t>ConsGeoCad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931F2F3-49AB-4BAC-8429-F96A18BF45D7}"/>
              </a:ext>
            </a:extLst>
          </p:cNvPr>
          <p:cNvSpPr txBox="1"/>
          <p:nvPr/>
        </p:nvSpPr>
        <p:spPr>
          <a:xfrm>
            <a:off x="0" y="5962355"/>
            <a:ext cx="36528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11</a:t>
            </a:r>
            <a:r>
              <a:rPr lang="en-US" sz="2000" b="1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</a:t>
            </a:r>
            <a:r>
              <a:rPr lang="ro-RO" sz="2000" b="1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14</a:t>
            </a:r>
            <a:r>
              <a:rPr lang="en-US" sz="2000" b="1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</a:t>
            </a:r>
            <a:r>
              <a:rPr lang="ro-RO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of November </a:t>
            </a:r>
            <a:r>
              <a:rPr lang="ro-RO" sz="2000" b="1" dirty="0"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26763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EE5629-78C1-6013-95B0-A78969CD0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object 3">
            <a:extLst>
              <a:ext uri="{FF2B5EF4-FFF2-40B4-BE49-F238E27FC236}">
                <a16:creationId xmlns:a16="http://schemas.microsoft.com/office/drawing/2014/main" id="{8E73C053-F34D-6DC9-01AC-5B8ABB4F4138}"/>
              </a:ext>
            </a:extLst>
          </p:cNvPr>
          <p:cNvGrpSpPr/>
          <p:nvPr/>
        </p:nvGrpSpPr>
        <p:grpSpPr>
          <a:xfrm rot="10800000">
            <a:off x="9120336" y="5877272"/>
            <a:ext cx="3076750" cy="980728"/>
            <a:chOff x="0" y="0"/>
            <a:chExt cx="4028242" cy="1526110"/>
          </a:xfrm>
        </p:grpSpPr>
        <p:pic>
          <p:nvPicPr>
            <p:cNvPr id="45" name="object 4">
              <a:extLst>
                <a:ext uri="{FF2B5EF4-FFF2-40B4-BE49-F238E27FC236}">
                  <a16:creationId xmlns:a16="http://schemas.microsoft.com/office/drawing/2014/main" id="{CC50FDC3-2EBF-B6D1-3178-006A562C58DD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4028242" cy="1526110"/>
            </a:xfrm>
            <a:prstGeom prst="rect">
              <a:avLst/>
            </a:prstGeom>
          </p:spPr>
        </p:pic>
        <p:pic>
          <p:nvPicPr>
            <p:cNvPr id="46" name="object 5">
              <a:extLst>
                <a:ext uri="{FF2B5EF4-FFF2-40B4-BE49-F238E27FC236}">
                  <a16:creationId xmlns:a16="http://schemas.microsoft.com/office/drawing/2014/main" id="{71171964-5E7C-6339-C53F-45F299E7787A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2871634" cy="1463998"/>
            </a:xfrm>
            <a:prstGeom prst="rect">
              <a:avLst/>
            </a:prstGeom>
          </p:spPr>
        </p:pic>
        <p:pic>
          <p:nvPicPr>
            <p:cNvPr id="47" name="object 6">
              <a:extLst>
                <a:ext uri="{FF2B5EF4-FFF2-40B4-BE49-F238E27FC236}">
                  <a16:creationId xmlns:a16="http://schemas.microsoft.com/office/drawing/2014/main" id="{1CE8396A-4213-7CB1-2D8A-7A8AF50B07EE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1841198" cy="1382807"/>
            </a:xfrm>
            <a:prstGeom prst="rect">
              <a:avLst/>
            </a:prstGeom>
          </p:spPr>
        </p:pic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B894FA0A-9E7A-5780-246B-106C97E693D5}"/>
              </a:ext>
            </a:extLst>
          </p:cNvPr>
          <p:cNvSpPr txBox="1"/>
          <p:nvPr/>
        </p:nvSpPr>
        <p:spPr>
          <a:xfrm>
            <a:off x="11675768" y="6387715"/>
            <a:ext cx="540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A339975A-673A-ABD4-ACFD-8C1F0026324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36" t="23242" r="22936" b="24770"/>
          <a:stretch/>
        </p:blipFill>
        <p:spPr bwMode="auto">
          <a:xfrm>
            <a:off x="11324" y="-56966"/>
            <a:ext cx="1455288" cy="139773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20610182-CE0C-47BA-814A-30D5783F73CE}"/>
              </a:ext>
            </a:extLst>
          </p:cNvPr>
          <p:cNvSpPr txBox="1"/>
          <p:nvPr/>
        </p:nvSpPr>
        <p:spPr>
          <a:xfrm>
            <a:off x="3143672" y="2329169"/>
            <a:ext cx="658873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Thank you for your attention!!!</a:t>
            </a:r>
          </a:p>
        </p:txBody>
      </p:sp>
      <p:pic>
        <p:nvPicPr>
          <p:cNvPr id="18" name="Picture 1">
            <a:extLst>
              <a:ext uri="{FF2B5EF4-FFF2-40B4-BE49-F238E27FC236}">
                <a16:creationId xmlns:a16="http://schemas.microsoft.com/office/drawing/2014/main" id="{AD86C871-EBBC-41FF-B2D1-42111D08269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7" b="1977"/>
          <a:stretch/>
        </p:blipFill>
        <p:spPr bwMode="auto">
          <a:xfrm>
            <a:off x="11324" y="8620"/>
            <a:ext cx="1455288" cy="139773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830C93B-E622-4291-8155-19C0E5F83EAD}"/>
              </a:ext>
            </a:extLst>
          </p:cNvPr>
          <p:cNvSpPr txBox="1"/>
          <p:nvPr/>
        </p:nvSpPr>
        <p:spPr>
          <a:xfrm>
            <a:off x="11324" y="6326160"/>
            <a:ext cx="2448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noProof="1">
                <a:latin typeface="Arial" panose="020B0604020202020204" pitchFamily="34" charset="0"/>
                <a:cs typeface="Arial" panose="020B0604020202020204" pitchFamily="34" charset="0"/>
              </a:rPr>
              <a:t>ConsGeoCad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5B0FA0F-E345-4CFA-B04F-1C03216B967A}"/>
              </a:ext>
            </a:extLst>
          </p:cNvPr>
          <p:cNvSpPr txBox="1"/>
          <p:nvPr/>
        </p:nvSpPr>
        <p:spPr>
          <a:xfrm>
            <a:off x="0" y="5962355"/>
            <a:ext cx="36528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11</a:t>
            </a:r>
            <a:r>
              <a:rPr lang="en-US" sz="2000" b="1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</a:t>
            </a:r>
            <a:r>
              <a:rPr lang="ro-RO" sz="2000" b="1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14</a:t>
            </a:r>
            <a:r>
              <a:rPr lang="en-US" sz="2000" b="1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</a:t>
            </a:r>
            <a:r>
              <a:rPr lang="ro-RO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of November </a:t>
            </a:r>
            <a:r>
              <a:rPr lang="ro-RO" sz="2000" b="1" dirty="0"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1114095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707</TotalTime>
  <Words>66</Words>
  <Application>Microsoft Office PowerPoint</Application>
  <PresentationFormat>Widescreen</PresentationFormat>
  <Paragraphs>22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Alexandru</cp:lastModifiedBy>
  <cp:revision>43</cp:revision>
  <dcterms:created xsi:type="dcterms:W3CDTF">2017-10-19T09:49:50Z</dcterms:created>
  <dcterms:modified xsi:type="dcterms:W3CDTF">2026-10-26T15:29:10Z</dcterms:modified>
</cp:coreProperties>
</file>