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6" r:id="rId1"/>
  </p:sldMasterIdLst>
  <p:sldIdLst>
    <p:sldId id="256" r:id="rId2"/>
    <p:sldId id="260" r:id="rId3"/>
    <p:sldId id="261" r:id="rId4"/>
    <p:sldId id="262" r:id="rId5"/>
    <p:sldId id="263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0533"/>
    <a:srgbClr val="4C23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5195" autoAdjust="0"/>
  </p:normalViewPr>
  <p:slideViewPr>
    <p:cSldViewPr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1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590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75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569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26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3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84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4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029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8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97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CD987-D5F0-423A-B571-656612AAA3E1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A3DBB-FBA3-4A4C-B7D7-E60F12564F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86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2661506" y="2348559"/>
            <a:ext cx="66068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3600" b="1" dirty="0">
                <a:latin typeface="Arial" panose="020B0604020202020204" pitchFamily="34" charset="0"/>
                <a:cs typeface="Arial" panose="020B0604020202020204" pitchFamily="34" charset="0"/>
              </a:rPr>
              <a:t>PRESENTATION 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o-RO" sz="36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414849" y="3859935"/>
            <a:ext cx="5100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Name and surname</a:t>
            </a:r>
          </a:p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Affiliation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2D3C61AF-D8F9-87A6-9132-8204CC1C79B6}"/>
              </a:ext>
            </a:extLst>
          </p:cNvPr>
          <p:cNvGrpSpPr>
            <a:grpSpLocks/>
          </p:cNvGrpSpPr>
          <p:nvPr/>
        </p:nvGrpSpPr>
        <p:grpSpPr bwMode="auto">
          <a:xfrm>
            <a:off x="-1213" y="-27384"/>
            <a:ext cx="12193213" cy="1897380"/>
            <a:chOff x="0" y="672"/>
            <a:chExt cx="12240" cy="1810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C9ED2EE9-3FA0-686F-4325-C58915A8A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672"/>
              <a:ext cx="12240" cy="1810"/>
            </a:xfrm>
            <a:prstGeom prst="rect">
              <a:avLst/>
            </a:prstGeom>
            <a:solidFill>
              <a:srgbClr val="00548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7" name="AutoShape 8">
              <a:extLst>
                <a:ext uri="{FF2B5EF4-FFF2-40B4-BE49-F238E27FC236}">
                  <a16:creationId xmlns:a16="http://schemas.microsoft.com/office/drawing/2014/main" id="{423B9722-B15A-1745-FAA6-AA1CEBC198F7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672"/>
              <a:ext cx="12240" cy="1810"/>
            </a:xfrm>
            <a:custGeom>
              <a:avLst/>
              <a:gdLst>
                <a:gd name="T0" fmla="*/ 3070 w 12240"/>
                <a:gd name="T1" fmla="*/ 673 h 1810"/>
                <a:gd name="T2" fmla="*/ 0 w 12240"/>
                <a:gd name="T3" fmla="*/ 2482 h 1810"/>
                <a:gd name="T4" fmla="*/ 3070 w 12240"/>
                <a:gd name="T5" fmla="*/ 2482 h 1810"/>
                <a:gd name="T6" fmla="*/ 3070 w 12240"/>
                <a:gd name="T7" fmla="*/ 673 h 1810"/>
                <a:gd name="T8" fmla="*/ 12240 w 12240"/>
                <a:gd name="T9" fmla="*/ 2469 h 1810"/>
                <a:gd name="T10" fmla="*/ 9193 w 12240"/>
                <a:gd name="T11" fmla="*/ 673 h 1810"/>
                <a:gd name="T12" fmla="*/ 9193 w 12240"/>
                <a:gd name="T13" fmla="*/ 2482 h 1810"/>
                <a:gd name="T14" fmla="*/ 12240 w 12240"/>
                <a:gd name="T15" fmla="*/ 2482 h 1810"/>
                <a:gd name="T16" fmla="*/ 12240 w 12240"/>
                <a:gd name="T17" fmla="*/ 2469 h 18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240" h="1810">
                  <a:moveTo>
                    <a:pt x="3070" y="0"/>
                  </a:moveTo>
                  <a:lnTo>
                    <a:pt x="0" y="1809"/>
                  </a:lnTo>
                  <a:lnTo>
                    <a:pt x="3070" y="1809"/>
                  </a:lnTo>
                  <a:lnTo>
                    <a:pt x="3070" y="0"/>
                  </a:lnTo>
                  <a:moveTo>
                    <a:pt x="12240" y="1796"/>
                  </a:moveTo>
                  <a:lnTo>
                    <a:pt x="9193" y="0"/>
                  </a:lnTo>
                  <a:lnTo>
                    <a:pt x="9193" y="1809"/>
                  </a:lnTo>
                  <a:lnTo>
                    <a:pt x="12240" y="1809"/>
                  </a:lnTo>
                  <a:lnTo>
                    <a:pt x="12240" y="1796"/>
                  </a:lnTo>
                </a:path>
              </a:pathLst>
            </a:custGeom>
            <a:solidFill>
              <a:srgbClr val="0C6D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9C43EC8C-B4D3-A7EA-E770-209352145B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23242" r="22936" b="24770"/>
          <a:stretch/>
        </p:blipFill>
        <p:spPr bwMode="auto">
          <a:xfrm>
            <a:off x="580913" y="62966"/>
            <a:ext cx="1862777" cy="17891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id="{995F3D07-D917-0F4A-963A-44BC97909D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3" t="32397" r="52127" b="31172"/>
          <a:stretch/>
        </p:blipFill>
        <p:spPr bwMode="auto">
          <a:xfrm>
            <a:off x="9838600" y="-262218"/>
            <a:ext cx="1756487" cy="17050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id="{A2B0C072-4340-4021-82A9-7A2A07F4CCC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6" t="26865" r="23356" b="28453"/>
          <a:stretch/>
        </p:blipFill>
        <p:spPr bwMode="auto">
          <a:xfrm>
            <a:off x="5015880" y="-57116"/>
            <a:ext cx="2263465" cy="1897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72E92608-4027-DEA0-B6FB-309EF95CE4C5}"/>
              </a:ext>
            </a:extLst>
          </p:cNvPr>
          <p:cNvSpPr txBox="1"/>
          <p:nvPr/>
        </p:nvSpPr>
        <p:spPr>
          <a:xfrm>
            <a:off x="3079160" y="5766254"/>
            <a:ext cx="61967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Chișinău, </a:t>
            </a:r>
          </a:p>
          <a:p>
            <a:pPr algn="ctr"/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28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28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November </a:t>
            </a:r>
            <a:r>
              <a:rPr lang="ro-RO" sz="2800" b="1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44" name="object 3">
            <a:extLst>
              <a:ext uri="{FF2B5EF4-FFF2-40B4-BE49-F238E27FC236}">
                <a16:creationId xmlns:a16="http://schemas.microsoft.com/office/drawing/2014/main" id="{2E6810A6-94C3-70F8-5C9D-F1767A663F26}"/>
              </a:ext>
            </a:extLst>
          </p:cNvPr>
          <p:cNvGrpSpPr/>
          <p:nvPr/>
        </p:nvGrpSpPr>
        <p:grpSpPr>
          <a:xfrm rot="10800000">
            <a:off x="8544272" y="5474122"/>
            <a:ext cx="3652814" cy="1383878"/>
            <a:chOff x="0" y="0"/>
            <a:chExt cx="4028242" cy="1526110"/>
          </a:xfrm>
        </p:grpSpPr>
        <p:pic>
          <p:nvPicPr>
            <p:cNvPr id="45" name="object 4">
              <a:extLst>
                <a:ext uri="{FF2B5EF4-FFF2-40B4-BE49-F238E27FC236}">
                  <a16:creationId xmlns:a16="http://schemas.microsoft.com/office/drawing/2014/main" id="{824CFDD1-16A1-2263-E5B2-65F672C0B410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46" name="object 5">
              <a:extLst>
                <a:ext uri="{FF2B5EF4-FFF2-40B4-BE49-F238E27FC236}">
                  <a16:creationId xmlns:a16="http://schemas.microsoft.com/office/drawing/2014/main" id="{3E4AC639-39FB-58CA-44B7-150C0279BF6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47" name="object 6">
              <a:extLst>
                <a:ext uri="{FF2B5EF4-FFF2-40B4-BE49-F238E27FC236}">
                  <a16:creationId xmlns:a16="http://schemas.microsoft.com/office/drawing/2014/main" id="{C631995D-4FF6-20BB-AC5F-BCD69FCBE5B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BD4D615-FED9-46B1-8C41-7298284C7930}"/>
              </a:ext>
            </a:extLst>
          </p:cNvPr>
          <p:cNvSpPr txBox="1"/>
          <p:nvPr/>
        </p:nvSpPr>
        <p:spPr>
          <a:xfrm>
            <a:off x="9275884" y="958725"/>
            <a:ext cx="2780774" cy="968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FACULTY OF CONSTRUCTIONS, GEODESY AND CADASTRE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C2F47E5-7E4B-4D33-9E49-6CBF80934A93}"/>
              </a:ext>
            </a:extLst>
          </p:cNvPr>
          <p:cNvSpPr txBox="1"/>
          <p:nvPr/>
        </p:nvSpPr>
        <p:spPr>
          <a:xfrm>
            <a:off x="6729958" y="1479380"/>
            <a:ext cx="2730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ConsGeoCad, 2026</a:t>
            </a:r>
          </a:p>
        </p:txBody>
      </p:sp>
    </p:spTree>
    <p:extLst>
      <p:ext uri="{BB962C8B-B14F-4D97-AF65-F5344CB8AC3E}">
        <p14:creationId xmlns:p14="http://schemas.microsoft.com/office/powerpoint/2010/main" val="495011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87E9E-F225-6164-436F-B8ADFC537B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object 3">
            <a:extLst>
              <a:ext uri="{FF2B5EF4-FFF2-40B4-BE49-F238E27FC236}">
                <a16:creationId xmlns:a16="http://schemas.microsoft.com/office/drawing/2014/main" id="{B64B518A-0152-6C95-91DC-ADBBE6C4E81E}"/>
              </a:ext>
            </a:extLst>
          </p:cNvPr>
          <p:cNvGrpSpPr/>
          <p:nvPr/>
        </p:nvGrpSpPr>
        <p:grpSpPr>
          <a:xfrm rot="10800000">
            <a:off x="9120336" y="5877272"/>
            <a:ext cx="3076750" cy="980728"/>
            <a:chOff x="0" y="0"/>
            <a:chExt cx="4028242" cy="1526110"/>
          </a:xfrm>
        </p:grpSpPr>
        <p:pic>
          <p:nvPicPr>
            <p:cNvPr id="45" name="object 4">
              <a:extLst>
                <a:ext uri="{FF2B5EF4-FFF2-40B4-BE49-F238E27FC236}">
                  <a16:creationId xmlns:a16="http://schemas.microsoft.com/office/drawing/2014/main" id="{4DE9E939-9444-6903-225D-5382C630EE2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46" name="object 5">
              <a:extLst>
                <a:ext uri="{FF2B5EF4-FFF2-40B4-BE49-F238E27FC236}">
                  <a16:creationId xmlns:a16="http://schemas.microsoft.com/office/drawing/2014/main" id="{B14D6757-27FF-87B3-6A1F-8FAA04E68F7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47" name="object 6">
              <a:extLst>
                <a:ext uri="{FF2B5EF4-FFF2-40B4-BE49-F238E27FC236}">
                  <a16:creationId xmlns:a16="http://schemas.microsoft.com/office/drawing/2014/main" id="{F0DC0115-F3DD-1421-24CE-6F1E456E77F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75907B61-2F9A-6305-6BC1-A4091BFDEC00}"/>
              </a:ext>
            </a:extLst>
          </p:cNvPr>
          <p:cNvSpPr txBox="1"/>
          <p:nvPr/>
        </p:nvSpPr>
        <p:spPr>
          <a:xfrm>
            <a:off x="11675768" y="6387715"/>
            <a:ext cx="54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8CB3C4-D3FB-84B1-3B03-F695D17FCF00}"/>
              </a:ext>
            </a:extLst>
          </p:cNvPr>
          <p:cNvSpPr txBox="1"/>
          <p:nvPr/>
        </p:nvSpPr>
        <p:spPr>
          <a:xfrm>
            <a:off x="9804412" y="29665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noProof="1">
                <a:latin typeface="Arial" panose="020B0604020202020204" pitchFamily="34" charset="0"/>
                <a:cs typeface="Arial" panose="020B0604020202020204" pitchFamily="34" charset="0"/>
              </a:rPr>
              <a:t>ConsGeoCad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AC4EF0-37BC-826B-5E2D-705D70A93E2C}"/>
              </a:ext>
            </a:extLst>
          </p:cNvPr>
          <p:cNvSpPr txBox="1"/>
          <p:nvPr/>
        </p:nvSpPr>
        <p:spPr>
          <a:xfrm>
            <a:off x="8599870" y="29210"/>
            <a:ext cx="365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of November 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AD54B6D6-3668-37DF-33D7-1A2BF8DEB497}"/>
              </a:ext>
            </a:extLst>
          </p:cNvPr>
          <p:cNvGrpSpPr/>
          <p:nvPr/>
        </p:nvGrpSpPr>
        <p:grpSpPr>
          <a:xfrm>
            <a:off x="2064" y="-7106"/>
            <a:ext cx="3652814" cy="1383878"/>
            <a:chOff x="0" y="0"/>
            <a:chExt cx="4028242" cy="1526110"/>
          </a:xfrm>
        </p:grpSpPr>
        <p:pic>
          <p:nvPicPr>
            <p:cNvPr id="14" name="object 4">
              <a:extLst>
                <a:ext uri="{FF2B5EF4-FFF2-40B4-BE49-F238E27FC236}">
                  <a16:creationId xmlns:a16="http://schemas.microsoft.com/office/drawing/2014/main" id="{762B74D8-2E47-D873-6099-F1D81B4D3F1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820C3703-B927-D448-9D26-BA6952363E9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156C9441-AA5A-0BA1-5DCA-DC1C10C7C16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76E51209-D7B2-D5AD-93A4-D6E6ACB0E2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23242" r="22936" b="24770"/>
          <a:stretch/>
        </p:blipFill>
        <p:spPr bwMode="auto">
          <a:xfrm>
            <a:off x="11324" y="-56966"/>
            <a:ext cx="1455288" cy="1397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65964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6D7BD-520D-F1E9-E1CD-8E50A4802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object 3">
            <a:extLst>
              <a:ext uri="{FF2B5EF4-FFF2-40B4-BE49-F238E27FC236}">
                <a16:creationId xmlns:a16="http://schemas.microsoft.com/office/drawing/2014/main" id="{917D9320-048A-D690-6221-7C96619E0ABD}"/>
              </a:ext>
            </a:extLst>
          </p:cNvPr>
          <p:cNvGrpSpPr/>
          <p:nvPr/>
        </p:nvGrpSpPr>
        <p:grpSpPr>
          <a:xfrm rot="10800000">
            <a:off x="9120336" y="5877272"/>
            <a:ext cx="3076750" cy="980728"/>
            <a:chOff x="0" y="0"/>
            <a:chExt cx="4028242" cy="1526110"/>
          </a:xfrm>
        </p:grpSpPr>
        <p:pic>
          <p:nvPicPr>
            <p:cNvPr id="45" name="object 4">
              <a:extLst>
                <a:ext uri="{FF2B5EF4-FFF2-40B4-BE49-F238E27FC236}">
                  <a16:creationId xmlns:a16="http://schemas.microsoft.com/office/drawing/2014/main" id="{C3800C0F-85A3-11D7-18AD-BFDB6D2B857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46" name="object 5">
              <a:extLst>
                <a:ext uri="{FF2B5EF4-FFF2-40B4-BE49-F238E27FC236}">
                  <a16:creationId xmlns:a16="http://schemas.microsoft.com/office/drawing/2014/main" id="{7251B624-A672-DD68-0896-90D94C5E575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47" name="object 6">
              <a:extLst>
                <a:ext uri="{FF2B5EF4-FFF2-40B4-BE49-F238E27FC236}">
                  <a16:creationId xmlns:a16="http://schemas.microsoft.com/office/drawing/2014/main" id="{42722E46-E6BF-60E0-1FCC-8BC23CF39A4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CA61D632-A266-2EA5-D65E-C094916751D4}"/>
              </a:ext>
            </a:extLst>
          </p:cNvPr>
          <p:cNvSpPr txBox="1"/>
          <p:nvPr/>
        </p:nvSpPr>
        <p:spPr>
          <a:xfrm>
            <a:off x="11675768" y="6387715"/>
            <a:ext cx="54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74F2DB-ADD7-D78C-F44D-B0299E2C71C3}"/>
              </a:ext>
            </a:extLst>
          </p:cNvPr>
          <p:cNvSpPr txBox="1"/>
          <p:nvPr/>
        </p:nvSpPr>
        <p:spPr>
          <a:xfrm>
            <a:off x="9804412" y="29665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ConsGeoCad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E60FD-7916-E426-D72E-33EEE44D9355}"/>
              </a:ext>
            </a:extLst>
          </p:cNvPr>
          <p:cNvSpPr txBox="1"/>
          <p:nvPr/>
        </p:nvSpPr>
        <p:spPr>
          <a:xfrm>
            <a:off x="8635874" y="0"/>
            <a:ext cx="365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A233413C-AA70-38B6-F847-F6F8380C18B7}"/>
              </a:ext>
            </a:extLst>
          </p:cNvPr>
          <p:cNvGrpSpPr/>
          <p:nvPr/>
        </p:nvGrpSpPr>
        <p:grpSpPr>
          <a:xfrm>
            <a:off x="2064" y="-7106"/>
            <a:ext cx="3652814" cy="1383878"/>
            <a:chOff x="0" y="0"/>
            <a:chExt cx="4028242" cy="1526110"/>
          </a:xfrm>
        </p:grpSpPr>
        <p:pic>
          <p:nvPicPr>
            <p:cNvPr id="14" name="object 4">
              <a:extLst>
                <a:ext uri="{FF2B5EF4-FFF2-40B4-BE49-F238E27FC236}">
                  <a16:creationId xmlns:a16="http://schemas.microsoft.com/office/drawing/2014/main" id="{3F103110-D7FC-C3F3-E7B0-43BC82B2435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D35A6B6A-781D-6459-B77E-9581B8FF4CB9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28176FED-BEAE-014E-D2CF-45D1F03B7D7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5658BBB0-967E-3268-42E2-6FCDEE2859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23242" r="22936" b="24770"/>
          <a:stretch/>
        </p:blipFill>
        <p:spPr bwMode="auto">
          <a:xfrm>
            <a:off x="11324" y="-56966"/>
            <a:ext cx="1455288" cy="1397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56388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0D9B1-C6D2-FB78-93D9-E28EA3753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object 3">
            <a:extLst>
              <a:ext uri="{FF2B5EF4-FFF2-40B4-BE49-F238E27FC236}">
                <a16:creationId xmlns:a16="http://schemas.microsoft.com/office/drawing/2014/main" id="{42F5F68D-1B55-33B7-6125-3E843E6F972A}"/>
              </a:ext>
            </a:extLst>
          </p:cNvPr>
          <p:cNvGrpSpPr/>
          <p:nvPr/>
        </p:nvGrpSpPr>
        <p:grpSpPr>
          <a:xfrm rot="10800000">
            <a:off x="9120336" y="5877272"/>
            <a:ext cx="3076750" cy="980728"/>
            <a:chOff x="0" y="0"/>
            <a:chExt cx="4028242" cy="1526110"/>
          </a:xfrm>
        </p:grpSpPr>
        <p:pic>
          <p:nvPicPr>
            <p:cNvPr id="45" name="object 4">
              <a:extLst>
                <a:ext uri="{FF2B5EF4-FFF2-40B4-BE49-F238E27FC236}">
                  <a16:creationId xmlns:a16="http://schemas.microsoft.com/office/drawing/2014/main" id="{BDCA126A-BD50-07DA-9FEE-F5D855E6E0F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46" name="object 5">
              <a:extLst>
                <a:ext uri="{FF2B5EF4-FFF2-40B4-BE49-F238E27FC236}">
                  <a16:creationId xmlns:a16="http://schemas.microsoft.com/office/drawing/2014/main" id="{7130FCDB-2FC1-52A9-9450-5C48CF6CF3C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47" name="object 6">
              <a:extLst>
                <a:ext uri="{FF2B5EF4-FFF2-40B4-BE49-F238E27FC236}">
                  <a16:creationId xmlns:a16="http://schemas.microsoft.com/office/drawing/2014/main" id="{9FEB36D8-23FF-1F7F-6606-76760E44528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0D69E19C-07F2-71C7-28F1-0F333169DFF9}"/>
              </a:ext>
            </a:extLst>
          </p:cNvPr>
          <p:cNvSpPr txBox="1"/>
          <p:nvPr/>
        </p:nvSpPr>
        <p:spPr>
          <a:xfrm>
            <a:off x="11675768" y="6387715"/>
            <a:ext cx="54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6178AA-C35E-A8AC-A77E-90043761DACF}"/>
              </a:ext>
            </a:extLst>
          </p:cNvPr>
          <p:cNvSpPr txBox="1"/>
          <p:nvPr/>
        </p:nvSpPr>
        <p:spPr>
          <a:xfrm>
            <a:off x="9804412" y="29665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ConsGeoCad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1CDA92-24C1-8FC1-B2E2-6745AC147BF2}"/>
              </a:ext>
            </a:extLst>
          </p:cNvPr>
          <p:cNvSpPr txBox="1"/>
          <p:nvPr/>
        </p:nvSpPr>
        <p:spPr>
          <a:xfrm>
            <a:off x="8635874" y="0"/>
            <a:ext cx="365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3518EEA1-22CF-B8BC-6AA8-06C7B435587B}"/>
              </a:ext>
            </a:extLst>
          </p:cNvPr>
          <p:cNvGrpSpPr/>
          <p:nvPr/>
        </p:nvGrpSpPr>
        <p:grpSpPr>
          <a:xfrm>
            <a:off x="2064" y="-7106"/>
            <a:ext cx="3652814" cy="1383878"/>
            <a:chOff x="0" y="0"/>
            <a:chExt cx="4028242" cy="1526110"/>
          </a:xfrm>
        </p:grpSpPr>
        <p:pic>
          <p:nvPicPr>
            <p:cNvPr id="14" name="object 4">
              <a:extLst>
                <a:ext uri="{FF2B5EF4-FFF2-40B4-BE49-F238E27FC236}">
                  <a16:creationId xmlns:a16="http://schemas.microsoft.com/office/drawing/2014/main" id="{39EA863A-4EDB-D38F-0B84-1463C40014F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EF73BE67-6832-35F4-52A0-6104A962734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4D6EE4B8-B17A-DAD6-B8D8-EB6B0C5C90F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F594CB60-E77C-E564-1A57-D63F746560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23242" r="22936" b="24770"/>
          <a:stretch/>
        </p:blipFill>
        <p:spPr bwMode="auto">
          <a:xfrm>
            <a:off x="11324" y="-56966"/>
            <a:ext cx="1455288" cy="1397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676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EE5629-78C1-6013-95B0-A78969CD0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object 3">
            <a:extLst>
              <a:ext uri="{FF2B5EF4-FFF2-40B4-BE49-F238E27FC236}">
                <a16:creationId xmlns:a16="http://schemas.microsoft.com/office/drawing/2014/main" id="{8E73C053-F34D-6DC9-01AC-5B8ABB4F4138}"/>
              </a:ext>
            </a:extLst>
          </p:cNvPr>
          <p:cNvGrpSpPr/>
          <p:nvPr/>
        </p:nvGrpSpPr>
        <p:grpSpPr>
          <a:xfrm rot="10800000">
            <a:off x="9120336" y="5877272"/>
            <a:ext cx="3076750" cy="980728"/>
            <a:chOff x="0" y="0"/>
            <a:chExt cx="4028242" cy="1526110"/>
          </a:xfrm>
        </p:grpSpPr>
        <p:pic>
          <p:nvPicPr>
            <p:cNvPr id="45" name="object 4">
              <a:extLst>
                <a:ext uri="{FF2B5EF4-FFF2-40B4-BE49-F238E27FC236}">
                  <a16:creationId xmlns:a16="http://schemas.microsoft.com/office/drawing/2014/main" id="{CC50FDC3-2EBF-B6D1-3178-006A562C58DD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46" name="object 5">
              <a:extLst>
                <a:ext uri="{FF2B5EF4-FFF2-40B4-BE49-F238E27FC236}">
                  <a16:creationId xmlns:a16="http://schemas.microsoft.com/office/drawing/2014/main" id="{71171964-5E7C-6339-C53F-45F299E7787A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47" name="object 6">
              <a:extLst>
                <a:ext uri="{FF2B5EF4-FFF2-40B4-BE49-F238E27FC236}">
                  <a16:creationId xmlns:a16="http://schemas.microsoft.com/office/drawing/2014/main" id="{1CE8396A-4213-7CB1-2D8A-7A8AF50B07E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894FA0A-9E7A-5780-246B-106C97E693D5}"/>
              </a:ext>
            </a:extLst>
          </p:cNvPr>
          <p:cNvSpPr txBox="1"/>
          <p:nvPr/>
        </p:nvSpPr>
        <p:spPr>
          <a:xfrm>
            <a:off x="11675768" y="6387715"/>
            <a:ext cx="540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51D598-87F3-4675-6E3E-8BE5A704E256}"/>
              </a:ext>
            </a:extLst>
          </p:cNvPr>
          <p:cNvSpPr txBox="1"/>
          <p:nvPr/>
        </p:nvSpPr>
        <p:spPr>
          <a:xfrm>
            <a:off x="9804412" y="296652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ConsGeoCad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4312F00-1372-7C36-0024-72A51D880C2A}"/>
              </a:ext>
            </a:extLst>
          </p:cNvPr>
          <p:cNvSpPr txBox="1"/>
          <p:nvPr/>
        </p:nvSpPr>
        <p:spPr>
          <a:xfrm>
            <a:off x="8635874" y="0"/>
            <a:ext cx="365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0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en-US" sz="2000" b="1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November</a:t>
            </a:r>
            <a:r>
              <a:rPr lang="ro-RO" sz="2000" b="1" dirty="0">
                <a:latin typeface="Arial" panose="020B0604020202020204" pitchFamily="34" charset="0"/>
                <a:cs typeface="Arial" panose="020B0604020202020204" pitchFamily="34" charset="0"/>
              </a:rPr>
              <a:t> 202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grpSp>
        <p:nvGrpSpPr>
          <p:cNvPr id="12" name="object 3">
            <a:extLst>
              <a:ext uri="{FF2B5EF4-FFF2-40B4-BE49-F238E27FC236}">
                <a16:creationId xmlns:a16="http://schemas.microsoft.com/office/drawing/2014/main" id="{C1527A21-635B-E420-0C3B-DC863BCBFA1B}"/>
              </a:ext>
            </a:extLst>
          </p:cNvPr>
          <p:cNvGrpSpPr/>
          <p:nvPr/>
        </p:nvGrpSpPr>
        <p:grpSpPr>
          <a:xfrm>
            <a:off x="2064" y="-7106"/>
            <a:ext cx="3652814" cy="1383878"/>
            <a:chOff x="0" y="0"/>
            <a:chExt cx="4028242" cy="1526110"/>
          </a:xfrm>
        </p:grpSpPr>
        <p:pic>
          <p:nvPicPr>
            <p:cNvPr id="14" name="object 4">
              <a:extLst>
                <a:ext uri="{FF2B5EF4-FFF2-40B4-BE49-F238E27FC236}">
                  <a16:creationId xmlns:a16="http://schemas.microsoft.com/office/drawing/2014/main" id="{3B0375EC-15DF-55B8-ABC8-F0E55992076E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4028242" cy="1526110"/>
            </a:xfrm>
            <a:prstGeom prst="rect">
              <a:avLst/>
            </a:prstGeom>
          </p:spPr>
        </p:pic>
        <p:pic>
          <p:nvPicPr>
            <p:cNvPr id="15" name="object 5">
              <a:extLst>
                <a:ext uri="{FF2B5EF4-FFF2-40B4-BE49-F238E27FC236}">
                  <a16:creationId xmlns:a16="http://schemas.microsoft.com/office/drawing/2014/main" id="{E73112BA-63F0-4406-CAF1-2C507241572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2871634" cy="1463998"/>
            </a:xfrm>
            <a:prstGeom prst="rect">
              <a:avLst/>
            </a:prstGeom>
          </p:spPr>
        </p:pic>
        <p:pic>
          <p:nvPicPr>
            <p:cNvPr id="16" name="object 6">
              <a:extLst>
                <a:ext uri="{FF2B5EF4-FFF2-40B4-BE49-F238E27FC236}">
                  <a16:creationId xmlns:a16="http://schemas.microsoft.com/office/drawing/2014/main" id="{10590105-CF59-F552-A444-300C387311A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841198" cy="1382807"/>
            </a:xfrm>
            <a:prstGeom prst="rect">
              <a:avLst/>
            </a:prstGeom>
          </p:spPr>
        </p:pic>
      </p:grpSp>
      <p:pic>
        <p:nvPicPr>
          <p:cNvPr id="13" name="Picture 1">
            <a:extLst>
              <a:ext uri="{FF2B5EF4-FFF2-40B4-BE49-F238E27FC236}">
                <a16:creationId xmlns:a16="http://schemas.microsoft.com/office/drawing/2014/main" id="{A339975A-673A-ABD4-ACFD-8C1F002632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6" t="23242" r="22936" b="24770"/>
          <a:stretch/>
        </p:blipFill>
        <p:spPr bwMode="auto">
          <a:xfrm>
            <a:off x="11324" y="-56966"/>
            <a:ext cx="1455288" cy="13977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0610182-CE0C-47BA-814A-30D5783F73CE}"/>
              </a:ext>
            </a:extLst>
          </p:cNvPr>
          <p:cNvSpPr txBox="1"/>
          <p:nvPr/>
        </p:nvSpPr>
        <p:spPr>
          <a:xfrm>
            <a:off x="3143672" y="2329169"/>
            <a:ext cx="65887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Thank you for your attention!!!</a:t>
            </a:r>
          </a:p>
        </p:txBody>
      </p:sp>
    </p:spTree>
    <p:extLst>
      <p:ext uri="{BB962C8B-B14F-4D97-AF65-F5344CB8AC3E}">
        <p14:creationId xmlns:p14="http://schemas.microsoft.com/office/powerpoint/2010/main" val="2111409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689</TotalTime>
  <Words>66</Words>
  <Application>Microsoft Office PowerPoint</Application>
  <PresentationFormat>Widescreen</PresentationFormat>
  <Paragraphs>21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Alexandru</cp:lastModifiedBy>
  <cp:revision>34</cp:revision>
  <dcterms:created xsi:type="dcterms:W3CDTF">2017-10-19T09:49:50Z</dcterms:created>
  <dcterms:modified xsi:type="dcterms:W3CDTF">2026-07-15T14:44:59Z</dcterms:modified>
</cp:coreProperties>
</file>